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98" r:id="rId3"/>
    <p:sldId id="299" r:id="rId4"/>
    <p:sldId id="300" r:id="rId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13.11.2021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Functions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12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37557" y="323956"/>
            <a:ext cx="113330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Fonksiyon ,hesaplama değerleri veya davranış tanımlaması için algoritmanın tanımlı olduğu alt programdır. Fonksiyonun önemli özelliği belirli bir tipe ait değerde dönüş sağlamasıdır.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37557" y="1247286"/>
            <a:ext cx="45705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Fonksiyon architecture ile begin arasına yazılır.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16134" y="1755117"/>
            <a:ext cx="5760720" cy="44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2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97633" y="157565"/>
            <a:ext cx="133882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2 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01437" y="665396"/>
            <a:ext cx="4419600" cy="5543550"/>
          </a:xfrm>
          <a:prstGeom prst="rect">
            <a:avLst/>
          </a:prstGeom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76925" y="2805546"/>
            <a:ext cx="59245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76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41</Words>
  <Application>Microsoft Office PowerPoint</Application>
  <PresentationFormat>Geniş ekran</PresentationFormat>
  <Paragraphs>7</Paragraphs>
  <Slides>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Ders 12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151</cp:revision>
  <dcterms:created xsi:type="dcterms:W3CDTF">2021-10-07T19:14:53Z</dcterms:created>
  <dcterms:modified xsi:type="dcterms:W3CDTF">2021-11-13T13:08:43Z</dcterms:modified>
</cp:coreProperties>
</file>